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405"/>
  </p:normalViewPr>
  <p:slideViewPr>
    <p:cSldViewPr snapToGrid="0">
      <p:cViewPr varScale="1">
        <p:scale>
          <a:sx n="125" d="100"/>
          <a:sy n="125" d="100"/>
        </p:scale>
        <p:origin x="18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7AF1-CD5E-3345-B9EF-3C67FD479534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983F-2A7A-5847-A957-EDB9D368D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89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7AF1-CD5E-3345-B9EF-3C67FD479534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983F-2A7A-5847-A957-EDB9D368D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541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7AF1-CD5E-3345-B9EF-3C67FD479534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983F-2A7A-5847-A957-EDB9D368D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82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7AF1-CD5E-3345-B9EF-3C67FD479534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983F-2A7A-5847-A957-EDB9D368D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452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7AF1-CD5E-3345-B9EF-3C67FD479534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983F-2A7A-5847-A957-EDB9D368D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304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7AF1-CD5E-3345-B9EF-3C67FD479534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983F-2A7A-5847-A957-EDB9D368D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498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7AF1-CD5E-3345-B9EF-3C67FD479534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983F-2A7A-5847-A957-EDB9D368D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03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7AF1-CD5E-3345-B9EF-3C67FD479534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983F-2A7A-5847-A957-EDB9D368D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675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7AF1-CD5E-3345-B9EF-3C67FD479534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983F-2A7A-5847-A957-EDB9D368D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03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7AF1-CD5E-3345-B9EF-3C67FD479534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983F-2A7A-5847-A957-EDB9D368D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559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7AF1-CD5E-3345-B9EF-3C67FD479534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983F-2A7A-5847-A957-EDB9D368D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77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F7AF1-CD5E-3345-B9EF-3C67FD479534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D983F-2A7A-5847-A957-EDB9D368D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03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A38964-5154-D2BF-F4DC-F9E76E1A0439}"/>
              </a:ext>
            </a:extLst>
          </p:cNvPr>
          <p:cNvSpPr txBox="1"/>
          <p:nvPr/>
        </p:nvSpPr>
        <p:spPr>
          <a:xfrm>
            <a:off x="851338" y="626900"/>
            <a:ext cx="19623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>
                <a:latin typeface="Meiryo" panose="020B0604030504040204" pitchFamily="34" charset="-128"/>
                <a:ea typeface="Meiryo" panose="020B0604030504040204" pitchFamily="34" charset="-128"/>
              </a:rPr>
              <a:t>CO</a:t>
            </a:r>
            <a:r>
              <a:rPr kumimoji="1" lang="en-US" altLang="ja-JP" sz="3600" baseline="-25000" dirty="0"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r>
              <a:rPr kumimoji="1" lang="ja-JP" altLang="en-US" sz="3600">
                <a:latin typeface="Meiryo" panose="020B0604030504040204" pitchFamily="34" charset="-128"/>
                <a:ea typeface="Meiryo" panose="020B0604030504040204" pitchFamily="34" charset="-128"/>
              </a:rPr>
              <a:t>濃度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59A1D4-CF45-1100-8F0E-324FC93A1AA9}"/>
              </a:ext>
            </a:extLst>
          </p:cNvPr>
          <p:cNvSpPr txBox="1"/>
          <p:nvPr/>
        </p:nvSpPr>
        <p:spPr>
          <a:xfrm>
            <a:off x="1145629" y="1526778"/>
            <a:ext cx="7819769" cy="44627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  400 〜 450 ppm</a:t>
            </a:r>
            <a:r>
              <a:rPr kumimoji="1" lang="ja-JP" altLang="en-US" sz="3200">
                <a:latin typeface="Meiryo" panose="020B0604030504040204" pitchFamily="34" charset="-128"/>
                <a:ea typeface="Meiryo" panose="020B0604030504040204" pitchFamily="34" charset="-128"/>
              </a:rPr>
              <a:t>　　外気の二酸化炭素</a:t>
            </a:r>
            <a:endParaRPr kumimoji="1" lang="en-US" altLang="ja-JP" sz="32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  450 〜 700 ppm</a:t>
            </a:r>
            <a:r>
              <a:rPr kumimoji="1" lang="ja-JP" altLang="en-US" sz="3200">
                <a:latin typeface="Meiryo" panose="020B0604030504040204" pitchFamily="34" charset="-128"/>
                <a:ea typeface="Meiryo" panose="020B0604030504040204" pitchFamily="34" charset="-128"/>
              </a:rPr>
              <a:t>　　正</a:t>
            </a:r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kumimoji="1" lang="ja-JP" altLang="en-US" sz="3200">
                <a:latin typeface="Meiryo" panose="020B0604030504040204" pitchFamily="34" charset="-128"/>
                <a:ea typeface="Meiryo" panose="020B0604030504040204" pitchFamily="34" charset="-128"/>
              </a:rPr>
              <a:t>常</a:t>
            </a:r>
            <a:endParaRPr kumimoji="1" lang="en-US" altLang="ja-JP" sz="32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3200" dirty="0">
                <a:solidFill>
                  <a:schemeClr val="accent1"/>
                </a:solidFill>
                <a:highlight>
                  <a:srgbClr val="FFFF00"/>
                </a:highlight>
                <a:latin typeface="Meiryo" panose="020B0604030504040204" pitchFamily="34" charset="-128"/>
                <a:ea typeface="Meiryo" panose="020B0604030504040204" pitchFamily="34" charset="-128"/>
              </a:rPr>
              <a:t>  700 〜 1000 ppm</a:t>
            </a:r>
            <a:r>
              <a:rPr kumimoji="1" lang="ja-JP" altLang="en-US" sz="3200">
                <a:solidFill>
                  <a:schemeClr val="accent1"/>
                </a:solidFill>
                <a:highlight>
                  <a:srgbClr val="FFFF00"/>
                </a:highlight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r>
              <a:rPr kumimoji="1" lang="en-US" altLang="ja-JP" sz="3200" dirty="0">
                <a:solidFill>
                  <a:schemeClr val="accent1"/>
                </a:solidFill>
                <a:highlight>
                  <a:srgbClr val="FFFF00"/>
                </a:highlight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kumimoji="1" lang="ja-JP" altLang="en-US" sz="3200">
                <a:solidFill>
                  <a:schemeClr val="accent1"/>
                </a:solidFill>
                <a:highlight>
                  <a:srgbClr val="FFFF00"/>
                </a:highlight>
                <a:latin typeface="Meiryo" panose="020B0604030504040204" pitchFamily="34" charset="-128"/>
                <a:ea typeface="Meiryo" panose="020B0604030504040204" pitchFamily="34" charset="-128"/>
              </a:rPr>
              <a:t>注</a:t>
            </a:r>
            <a:r>
              <a:rPr kumimoji="1" lang="en-US" altLang="ja-JP" sz="3200" dirty="0">
                <a:solidFill>
                  <a:schemeClr val="accent1"/>
                </a:solidFill>
                <a:highlight>
                  <a:srgbClr val="FFFF00"/>
                </a:highlight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kumimoji="1" lang="ja-JP" altLang="en-US" sz="3200">
                <a:solidFill>
                  <a:schemeClr val="accent1"/>
                </a:solidFill>
                <a:highlight>
                  <a:srgbClr val="FFFF00"/>
                </a:highlight>
                <a:latin typeface="Meiryo" panose="020B0604030504040204" pitchFamily="34" charset="-128"/>
                <a:ea typeface="Meiryo" panose="020B0604030504040204" pitchFamily="34" charset="-128"/>
              </a:rPr>
              <a:t>意</a:t>
            </a:r>
            <a:r>
              <a:rPr kumimoji="1" lang="en-US" altLang="ja-JP" sz="3200" dirty="0">
                <a:solidFill>
                  <a:schemeClr val="accent1"/>
                </a:solidFill>
                <a:highlight>
                  <a:srgbClr val="FFFF00"/>
                </a:highlight>
                <a:latin typeface="Meiryo" panose="020B0604030504040204" pitchFamily="34" charset="-128"/>
                <a:ea typeface="Meiryo" panose="020B0604030504040204" pitchFamily="34" charset="-128"/>
              </a:rPr>
              <a:t>     </a:t>
            </a:r>
          </a:p>
          <a:p>
            <a:pPr>
              <a:lnSpc>
                <a:spcPct val="150000"/>
              </a:lnSpc>
            </a:pPr>
            <a:r>
              <a:rPr kumimoji="1" lang="en-US" altLang="ja-JP" sz="3200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1000 〜 1500 ppm</a:t>
            </a:r>
            <a:r>
              <a:rPr kumimoji="1" lang="ja-JP" altLang="en-US" sz="320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r>
              <a:rPr kumimoji="1" lang="en-US" altLang="ja-JP" sz="3200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kumimoji="1" lang="ja-JP" altLang="en-US" sz="320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換気推奨</a:t>
            </a:r>
            <a:endParaRPr kumimoji="1" lang="en-US" altLang="ja-JP" sz="3200" dirty="0">
              <a:solidFill>
                <a:srgbClr val="FF00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3200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1500 〜 2000ppm</a:t>
            </a:r>
            <a:r>
              <a:rPr kumimoji="1" lang="ja-JP" altLang="en-US" sz="320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r>
              <a:rPr kumimoji="1" lang="en-US" altLang="ja-JP" sz="3200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 </a:t>
            </a:r>
            <a:r>
              <a:rPr kumimoji="1" lang="ja-JP" altLang="en-US" sz="320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換気を強く推奨</a:t>
            </a:r>
            <a:endParaRPr kumimoji="1" lang="en-US" altLang="ja-JP" sz="3200" dirty="0">
              <a:solidFill>
                <a:srgbClr val="FF00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3200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2000ppm 〜             </a:t>
            </a:r>
            <a:r>
              <a:rPr kumimoji="1" lang="ja-JP" altLang="en-US" sz="320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換気必須</a:t>
            </a:r>
            <a:endParaRPr kumimoji="1" lang="en-US" altLang="ja-JP" sz="3200" dirty="0">
              <a:solidFill>
                <a:srgbClr val="FF00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364DED9-5608-FAF0-9266-B59CE41F3D9E}"/>
              </a:ext>
            </a:extLst>
          </p:cNvPr>
          <p:cNvSpPr txBox="1"/>
          <p:nvPr/>
        </p:nvSpPr>
        <p:spPr>
          <a:xfrm>
            <a:off x="2438401" y="6243086"/>
            <a:ext cx="5415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2400">
                <a:latin typeface="Meiryo" panose="020B0604030504040204" pitchFamily="34" charset="-128"/>
                <a:ea typeface="Meiryo" panose="020B0604030504040204" pitchFamily="34" charset="-128"/>
              </a:rPr>
              <a:t> 厚生労働省推奨上限値　</a:t>
            </a:r>
            <a:r>
              <a:rPr kumimoji="1" lang="en-US" altLang="ja-JP" sz="2400" dirty="0">
                <a:latin typeface="Meiryo" panose="020B0604030504040204" pitchFamily="34" charset="-128"/>
                <a:ea typeface="Meiryo" panose="020B0604030504040204" pitchFamily="34" charset="-128"/>
              </a:rPr>
              <a:t>1000ppm</a:t>
            </a:r>
            <a:endParaRPr kumimoji="1" lang="ja-JP" altLang="en-US" sz="24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123362-E67D-C695-999A-E7144023F735}"/>
              </a:ext>
            </a:extLst>
          </p:cNvPr>
          <p:cNvSpPr/>
          <p:nvPr/>
        </p:nvSpPr>
        <p:spPr>
          <a:xfrm>
            <a:off x="0" y="3766106"/>
            <a:ext cx="990600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3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47</Words>
  <Application>Microsoft Macintosh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Microsoft Office User</cp:lastModifiedBy>
  <cp:revision>1</cp:revision>
  <cp:lastPrinted>2024-06-17T11:50:20Z</cp:lastPrinted>
  <dcterms:created xsi:type="dcterms:W3CDTF">2024-06-17T11:35:44Z</dcterms:created>
  <dcterms:modified xsi:type="dcterms:W3CDTF">2024-06-17T12:13:40Z</dcterms:modified>
</cp:coreProperties>
</file>